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85" r:id="rId4"/>
    <p:sldId id="286" r:id="rId5"/>
    <p:sldId id="296" r:id="rId6"/>
    <p:sldId id="289" r:id="rId7"/>
    <p:sldId id="287" r:id="rId8"/>
    <p:sldId id="291" r:id="rId9"/>
    <p:sldId id="297" r:id="rId10"/>
    <p:sldId id="299" r:id="rId11"/>
    <p:sldId id="292" r:id="rId12"/>
    <p:sldId id="288" r:id="rId13"/>
    <p:sldId id="290" r:id="rId14"/>
    <p:sldId id="295" r:id="rId15"/>
    <p:sldId id="298" r:id="rId16"/>
    <p:sldId id="294" r:id="rId1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bro došli" id="{E75E278A-FF0E-49A4-B170-79828D63BBAD}">
          <p14:sldIdLst>
            <p14:sldId id="256"/>
            <p14:sldId id="271"/>
            <p14:sldId id="285"/>
            <p14:sldId id="286"/>
            <p14:sldId id="296"/>
            <p14:sldId id="289"/>
            <p14:sldId id="287"/>
            <p14:sldId id="291"/>
            <p14:sldId id="297"/>
            <p14:sldId id="299"/>
            <p14:sldId id="292"/>
            <p14:sldId id="288"/>
            <p14:sldId id="290"/>
            <p14:sldId id="295"/>
            <p14:sldId id="29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D462F"/>
    <a:srgbClr val="D24726"/>
    <a:srgbClr val="FF9B45"/>
    <a:srgbClr val="404040"/>
    <a:srgbClr val="F8CFB6"/>
    <a:srgbClr val="F8CAB6"/>
    <a:srgbClr val="923922"/>
    <a:srgbClr val="F5F5F5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2D9B1-B817-4291-83A1-8B9DD524FFFB}" v="190" dt="2024-02-19T07:13:52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5664" autoAdjust="0"/>
  </p:normalViewPr>
  <p:slideViewPr>
    <p:cSldViewPr snapToGrid="0">
      <p:cViewPr varScale="1">
        <p:scale>
          <a:sx n="97" d="100"/>
          <a:sy n="97" d="100"/>
        </p:scale>
        <p:origin x="15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gnjen Vidaček" userId="33da47b2-f48f-492b-92b1-f0f25f419ef4" providerId="ADAL" clId="{F5682E75-F976-44F6-B503-5142CCC2735F}"/>
    <pc:docChg chg="undo custSel addSld modSld sldOrd modSection">
      <pc:chgData name="Ognjen Vidaček" userId="33da47b2-f48f-492b-92b1-f0f25f419ef4" providerId="ADAL" clId="{F5682E75-F976-44F6-B503-5142CCC2735F}" dt="2024-02-08T04:55:38.434" v="825" actId="14100"/>
      <pc:docMkLst>
        <pc:docMk/>
      </pc:docMkLst>
      <pc:sldChg chg="addSp delSp modSp mod">
        <pc:chgData name="Ognjen Vidaček" userId="33da47b2-f48f-492b-92b1-f0f25f419ef4" providerId="ADAL" clId="{F5682E75-F976-44F6-B503-5142CCC2735F}" dt="2024-02-08T04:41:53.290" v="638" actId="255"/>
        <pc:sldMkLst>
          <pc:docMk/>
          <pc:sldMk cId="2471807738" sldId="256"/>
        </pc:sldMkLst>
        <pc:spChg chg="mod">
          <ac:chgData name="Ognjen Vidaček" userId="33da47b2-f48f-492b-92b1-f0f25f419ef4" providerId="ADAL" clId="{F5682E75-F976-44F6-B503-5142CCC2735F}" dt="2024-02-07T19:25:28.420" v="449" actId="1076"/>
          <ac:spMkLst>
            <pc:docMk/>
            <pc:sldMk cId="2471807738" sldId="256"/>
            <ac:spMk id="5" creationId="{6453099B-BBB4-3707-429A-149B2F4B2FE5}"/>
          </ac:spMkLst>
        </pc:spChg>
        <pc:spChg chg="add mod">
          <ac:chgData name="Ognjen Vidaček" userId="33da47b2-f48f-492b-92b1-f0f25f419ef4" providerId="ADAL" clId="{F5682E75-F976-44F6-B503-5142CCC2735F}" dt="2024-02-08T04:41:53.290" v="638" actId="255"/>
          <ac:spMkLst>
            <pc:docMk/>
            <pc:sldMk cId="2471807738" sldId="256"/>
            <ac:spMk id="8" creationId="{16FE5E18-92F1-0992-DC2B-43350EB4BB06}"/>
          </ac:spMkLst>
        </pc:spChg>
        <pc:picChg chg="del">
          <ac:chgData name="Ognjen Vidaček" userId="33da47b2-f48f-492b-92b1-f0f25f419ef4" providerId="ADAL" clId="{F5682E75-F976-44F6-B503-5142CCC2735F}" dt="2024-02-07T19:24:13.948" v="446" actId="478"/>
          <ac:picMkLst>
            <pc:docMk/>
            <pc:sldMk cId="2471807738" sldId="256"/>
            <ac:picMk id="4" creationId="{00000000-0000-0000-0000-000000000000}"/>
          </ac:picMkLst>
        </pc:picChg>
        <pc:picChg chg="add mod">
          <ac:chgData name="Ognjen Vidaček" userId="33da47b2-f48f-492b-92b1-f0f25f419ef4" providerId="ADAL" clId="{F5682E75-F976-44F6-B503-5142CCC2735F}" dt="2024-02-08T04:39:36.985" v="628" actId="1076"/>
          <ac:picMkLst>
            <pc:docMk/>
            <pc:sldMk cId="2471807738" sldId="256"/>
            <ac:picMk id="6" creationId="{18A73D7F-454D-74B2-F25F-D3D3C50511D0}"/>
          </ac:picMkLst>
        </pc:picChg>
      </pc:sldChg>
      <pc:sldChg chg="addSp delSp modSp mod">
        <pc:chgData name="Ognjen Vidaček" userId="33da47b2-f48f-492b-92b1-f0f25f419ef4" providerId="ADAL" clId="{F5682E75-F976-44F6-B503-5142CCC2735F}" dt="2024-02-08T04:53:47.261" v="777" actId="20577"/>
        <pc:sldMkLst>
          <pc:docMk/>
          <pc:sldMk cId="3818393847" sldId="285"/>
        </pc:sldMkLst>
        <pc:spChg chg="mod">
          <ac:chgData name="Ognjen Vidaček" userId="33da47b2-f48f-492b-92b1-f0f25f419ef4" providerId="ADAL" clId="{F5682E75-F976-44F6-B503-5142CCC2735F}" dt="2024-02-08T04:53:47.261" v="777" actId="20577"/>
          <ac:spMkLst>
            <pc:docMk/>
            <pc:sldMk cId="3818393847" sldId="285"/>
            <ac:spMk id="4" creationId="{860F8B87-54C9-656B-B850-D2B797C0493A}"/>
          </ac:spMkLst>
        </pc:spChg>
        <pc:spChg chg="add del mod">
          <ac:chgData name="Ognjen Vidaček" userId="33da47b2-f48f-492b-92b1-f0f25f419ef4" providerId="ADAL" clId="{F5682E75-F976-44F6-B503-5142CCC2735F}" dt="2024-02-05T21:26:26.288" v="5" actId="478"/>
          <ac:spMkLst>
            <pc:docMk/>
            <pc:sldMk cId="3818393847" sldId="285"/>
            <ac:spMk id="7" creationId="{75A8CF60-4C39-15B0-EAF6-0C923C4D592D}"/>
          </ac:spMkLst>
        </pc:spChg>
        <pc:spChg chg="del">
          <ac:chgData name="Ognjen Vidaček" userId="33da47b2-f48f-492b-92b1-f0f25f419ef4" providerId="ADAL" clId="{F5682E75-F976-44F6-B503-5142CCC2735F}" dt="2024-02-05T21:13:05.784" v="4" actId="478"/>
          <ac:spMkLst>
            <pc:docMk/>
            <pc:sldMk cId="3818393847" sldId="285"/>
            <ac:spMk id="8" creationId="{317BB587-A761-1548-043E-ADCB234C9838}"/>
          </ac:spMkLst>
        </pc:spChg>
        <pc:graphicFrameChg chg="add del">
          <ac:chgData name="Ognjen Vidaček" userId="33da47b2-f48f-492b-92b1-f0f25f419ef4" providerId="ADAL" clId="{F5682E75-F976-44F6-B503-5142CCC2735F}" dt="2024-02-05T21:00:35.477" v="1"/>
          <ac:graphicFrameMkLst>
            <pc:docMk/>
            <pc:sldMk cId="3818393847" sldId="285"/>
            <ac:graphicFrameMk id="3" creationId="{6E04A1A1-0F49-E39F-A698-8794A2BA1A0A}"/>
          </ac:graphicFrameMkLst>
        </pc:graphicFrameChg>
      </pc:sldChg>
      <pc:sldChg chg="modSp mod">
        <pc:chgData name="Ognjen Vidaček" userId="33da47b2-f48f-492b-92b1-f0f25f419ef4" providerId="ADAL" clId="{F5682E75-F976-44F6-B503-5142CCC2735F}" dt="2024-02-08T04:16:41.274" v="509" actId="21"/>
        <pc:sldMkLst>
          <pc:docMk/>
          <pc:sldMk cId="643446617" sldId="286"/>
        </pc:sldMkLst>
        <pc:spChg chg="mod">
          <ac:chgData name="Ognjen Vidaček" userId="33da47b2-f48f-492b-92b1-f0f25f419ef4" providerId="ADAL" clId="{F5682E75-F976-44F6-B503-5142CCC2735F}" dt="2024-02-08T04:14:13.485" v="479" actId="6549"/>
          <ac:spMkLst>
            <pc:docMk/>
            <pc:sldMk cId="643446617" sldId="286"/>
            <ac:spMk id="2" creationId="{6BF69ECF-474C-1147-C239-EF2849794013}"/>
          </ac:spMkLst>
        </pc:spChg>
        <pc:spChg chg="mod">
          <ac:chgData name="Ognjen Vidaček" userId="33da47b2-f48f-492b-92b1-f0f25f419ef4" providerId="ADAL" clId="{F5682E75-F976-44F6-B503-5142CCC2735F}" dt="2024-02-08T04:16:41.274" v="509" actId="21"/>
          <ac:spMkLst>
            <pc:docMk/>
            <pc:sldMk cId="643446617" sldId="286"/>
            <ac:spMk id="4" creationId="{054ADAE9-9268-3C49-CE1A-564E6BC1FF7D}"/>
          </ac:spMkLst>
        </pc:spChg>
      </pc:sldChg>
      <pc:sldChg chg="modSp mod">
        <pc:chgData name="Ognjen Vidaček" userId="33da47b2-f48f-492b-92b1-f0f25f419ef4" providerId="ADAL" clId="{F5682E75-F976-44F6-B503-5142CCC2735F}" dt="2024-02-08T04:28:01.458" v="610" actId="20577"/>
        <pc:sldMkLst>
          <pc:docMk/>
          <pc:sldMk cId="3649142889" sldId="287"/>
        </pc:sldMkLst>
        <pc:spChg chg="mod">
          <ac:chgData name="Ognjen Vidaček" userId="33da47b2-f48f-492b-92b1-f0f25f419ef4" providerId="ADAL" clId="{F5682E75-F976-44F6-B503-5142CCC2735F}" dt="2024-02-08T04:28:01.458" v="610" actId="20577"/>
          <ac:spMkLst>
            <pc:docMk/>
            <pc:sldMk cId="3649142889" sldId="287"/>
            <ac:spMk id="9" creationId="{6E47560D-8B0D-086A-7283-D1D4CA1BDEB6}"/>
          </ac:spMkLst>
        </pc:spChg>
      </pc:sldChg>
      <pc:sldChg chg="modSp mod">
        <pc:chgData name="Ognjen Vidaček" userId="33da47b2-f48f-492b-92b1-f0f25f419ef4" providerId="ADAL" clId="{F5682E75-F976-44F6-B503-5142CCC2735F}" dt="2024-02-08T04:54:41.399" v="778" actId="6549"/>
        <pc:sldMkLst>
          <pc:docMk/>
          <pc:sldMk cId="1759337813" sldId="288"/>
        </pc:sldMkLst>
        <pc:spChg chg="mod">
          <ac:chgData name="Ognjen Vidaček" userId="33da47b2-f48f-492b-92b1-f0f25f419ef4" providerId="ADAL" clId="{F5682E75-F976-44F6-B503-5142CCC2735F}" dt="2024-02-08T04:31:27.174" v="611" actId="20577"/>
          <ac:spMkLst>
            <pc:docMk/>
            <pc:sldMk cId="1759337813" sldId="288"/>
            <ac:spMk id="2" creationId="{AD27887D-2549-4963-153B-C1A7DCD278B9}"/>
          </ac:spMkLst>
        </pc:spChg>
        <pc:spChg chg="mod">
          <ac:chgData name="Ognjen Vidaček" userId="33da47b2-f48f-492b-92b1-f0f25f419ef4" providerId="ADAL" clId="{F5682E75-F976-44F6-B503-5142CCC2735F}" dt="2024-02-08T04:54:41.399" v="778" actId="6549"/>
          <ac:spMkLst>
            <pc:docMk/>
            <pc:sldMk cId="1759337813" sldId="288"/>
            <ac:spMk id="6" creationId="{D298F3F8-4282-1D1F-6D31-CD885A3D668A}"/>
          </ac:spMkLst>
        </pc:spChg>
        <pc:picChg chg="mod">
          <ac:chgData name="Ognjen Vidaček" userId="33da47b2-f48f-492b-92b1-f0f25f419ef4" providerId="ADAL" clId="{F5682E75-F976-44F6-B503-5142CCC2735F}" dt="2024-02-07T19:23:35.421" v="442" actId="1076"/>
          <ac:picMkLst>
            <pc:docMk/>
            <pc:sldMk cId="1759337813" sldId="288"/>
            <ac:picMk id="5" creationId="{1BE07C7F-23DF-1936-1309-8CB530382594}"/>
          </ac:picMkLst>
        </pc:picChg>
      </pc:sldChg>
      <pc:sldChg chg="modSp mod ord">
        <pc:chgData name="Ognjen Vidaček" userId="33da47b2-f48f-492b-92b1-f0f25f419ef4" providerId="ADAL" clId="{F5682E75-F976-44F6-B503-5142CCC2735F}" dt="2024-02-08T04:35:36.849" v="613" actId="27636"/>
        <pc:sldMkLst>
          <pc:docMk/>
          <pc:sldMk cId="3794331468" sldId="289"/>
        </pc:sldMkLst>
        <pc:spChg chg="mod">
          <ac:chgData name="Ognjen Vidaček" userId="33da47b2-f48f-492b-92b1-f0f25f419ef4" providerId="ADAL" clId="{F5682E75-F976-44F6-B503-5142CCC2735F}" dt="2024-02-08T04:35:36.849" v="613" actId="27636"/>
          <ac:spMkLst>
            <pc:docMk/>
            <pc:sldMk cId="3794331468" sldId="289"/>
            <ac:spMk id="2" creationId="{DA1A161D-4876-CA0D-90E0-CC1EE4F2379A}"/>
          </ac:spMkLst>
        </pc:spChg>
        <pc:picChg chg="mod">
          <ac:chgData name="Ognjen Vidaček" userId="33da47b2-f48f-492b-92b1-f0f25f419ef4" providerId="ADAL" clId="{F5682E75-F976-44F6-B503-5142CCC2735F}" dt="2024-02-07T19:23:39.631" v="443" actId="1076"/>
          <ac:picMkLst>
            <pc:docMk/>
            <pc:sldMk cId="3794331468" sldId="289"/>
            <ac:picMk id="5" creationId="{972781D9-0447-0258-4E45-BB7D66B5083D}"/>
          </ac:picMkLst>
        </pc:picChg>
      </pc:sldChg>
      <pc:sldChg chg="modSp mod ord">
        <pc:chgData name="Ognjen Vidaček" userId="33da47b2-f48f-492b-92b1-f0f25f419ef4" providerId="ADAL" clId="{F5682E75-F976-44F6-B503-5142CCC2735F}" dt="2024-02-07T19:23:51.042" v="445" actId="1076"/>
        <pc:sldMkLst>
          <pc:docMk/>
          <pc:sldMk cId="1746106721" sldId="290"/>
        </pc:sldMkLst>
        <pc:spChg chg="mod">
          <ac:chgData name="Ognjen Vidaček" userId="33da47b2-f48f-492b-92b1-f0f25f419ef4" providerId="ADAL" clId="{F5682E75-F976-44F6-B503-5142CCC2735F}" dt="2024-02-07T19:21:45.450" v="433" actId="6549"/>
          <ac:spMkLst>
            <pc:docMk/>
            <pc:sldMk cId="1746106721" sldId="290"/>
            <ac:spMk id="2" creationId="{04BC5F40-72F6-4DB7-C03C-9E6C373214AC}"/>
          </ac:spMkLst>
        </pc:spChg>
        <pc:picChg chg="mod">
          <ac:chgData name="Ognjen Vidaček" userId="33da47b2-f48f-492b-92b1-f0f25f419ef4" providerId="ADAL" clId="{F5682E75-F976-44F6-B503-5142CCC2735F}" dt="2024-02-07T19:23:51.042" v="445" actId="1076"/>
          <ac:picMkLst>
            <pc:docMk/>
            <pc:sldMk cId="1746106721" sldId="290"/>
            <ac:picMk id="5" creationId="{E8F1A71F-400B-F8B4-8A12-9B3141B4D9DB}"/>
          </ac:picMkLst>
        </pc:picChg>
      </pc:sldChg>
      <pc:sldChg chg="modSp mod">
        <pc:chgData name="Ognjen Vidaček" userId="33da47b2-f48f-492b-92b1-f0f25f419ef4" providerId="ADAL" clId="{F5682E75-F976-44F6-B503-5142CCC2735F}" dt="2024-02-07T19:18:41.572" v="411" actId="20577"/>
        <pc:sldMkLst>
          <pc:docMk/>
          <pc:sldMk cId="633939724" sldId="292"/>
        </pc:sldMkLst>
        <pc:spChg chg="mod">
          <ac:chgData name="Ognjen Vidaček" userId="33da47b2-f48f-492b-92b1-f0f25f419ef4" providerId="ADAL" clId="{F5682E75-F976-44F6-B503-5142CCC2735F}" dt="2024-02-07T19:18:41.572" v="411" actId="20577"/>
          <ac:spMkLst>
            <pc:docMk/>
            <pc:sldMk cId="633939724" sldId="292"/>
            <ac:spMk id="2" creationId="{68043910-ABE1-AA39-3F3D-8440E5CBE852}"/>
          </ac:spMkLst>
        </pc:spChg>
      </pc:sldChg>
      <pc:sldChg chg="addSp new">
        <pc:chgData name="Ognjen Vidaček" userId="33da47b2-f48f-492b-92b1-f0f25f419ef4" providerId="ADAL" clId="{F5682E75-F976-44F6-B503-5142CCC2735F}" dt="2024-02-05T21:00:52.277" v="3"/>
        <pc:sldMkLst>
          <pc:docMk/>
          <pc:sldMk cId="2258308938" sldId="293"/>
        </pc:sldMkLst>
        <pc:graphicFrameChg chg="add">
          <ac:chgData name="Ognjen Vidaček" userId="33da47b2-f48f-492b-92b1-f0f25f419ef4" providerId="ADAL" clId="{F5682E75-F976-44F6-B503-5142CCC2735F}" dt="2024-02-05T21:00:52.277" v="3"/>
          <ac:graphicFrameMkLst>
            <pc:docMk/>
            <pc:sldMk cId="2258308938" sldId="293"/>
            <ac:graphicFrameMk id="4" creationId="{EB95D8F7-04E2-C62D-0B64-9153FF2FAED5}"/>
          </ac:graphicFrameMkLst>
        </pc:graphicFrameChg>
      </pc:sldChg>
      <pc:sldChg chg="modSp new mod">
        <pc:chgData name="Ognjen Vidaček" userId="33da47b2-f48f-492b-92b1-f0f25f419ef4" providerId="ADAL" clId="{F5682E75-F976-44F6-B503-5142CCC2735F}" dt="2024-02-08T04:38:18.888" v="626" actId="207"/>
        <pc:sldMkLst>
          <pc:docMk/>
          <pc:sldMk cId="2093873919" sldId="294"/>
        </pc:sldMkLst>
        <pc:spChg chg="mod">
          <ac:chgData name="Ognjen Vidaček" userId="33da47b2-f48f-492b-92b1-f0f25f419ef4" providerId="ADAL" clId="{F5682E75-F976-44F6-B503-5142CCC2735F}" dt="2024-02-08T04:38:18.888" v="626" actId="207"/>
          <ac:spMkLst>
            <pc:docMk/>
            <pc:sldMk cId="2093873919" sldId="294"/>
            <ac:spMk id="3" creationId="{C3DB9B40-027A-2AE3-86A4-3EB1905EEFD9}"/>
          </ac:spMkLst>
        </pc:spChg>
      </pc:sldChg>
      <pc:sldChg chg="modSp new mod">
        <pc:chgData name="Ognjen Vidaček" userId="33da47b2-f48f-492b-92b1-f0f25f419ef4" providerId="ADAL" clId="{F5682E75-F976-44F6-B503-5142CCC2735F}" dt="2024-02-08T04:55:38.434" v="825" actId="14100"/>
        <pc:sldMkLst>
          <pc:docMk/>
          <pc:sldMk cId="1851291206" sldId="295"/>
        </pc:sldMkLst>
        <pc:spChg chg="mod">
          <ac:chgData name="Ognjen Vidaček" userId="33da47b2-f48f-492b-92b1-f0f25f419ef4" providerId="ADAL" clId="{F5682E75-F976-44F6-B503-5142CCC2735F}" dt="2024-02-08T04:55:31.971" v="824" actId="20577"/>
          <ac:spMkLst>
            <pc:docMk/>
            <pc:sldMk cId="1851291206" sldId="295"/>
            <ac:spMk id="2" creationId="{7296FE3E-A11F-8D31-A2ED-3BCF0271AA58}"/>
          </ac:spMkLst>
        </pc:spChg>
        <pc:spChg chg="mod">
          <ac:chgData name="Ognjen Vidaček" userId="33da47b2-f48f-492b-92b1-f0f25f419ef4" providerId="ADAL" clId="{F5682E75-F976-44F6-B503-5142CCC2735F}" dt="2024-02-08T04:55:38.434" v="825" actId="14100"/>
          <ac:spMkLst>
            <pc:docMk/>
            <pc:sldMk cId="1851291206" sldId="295"/>
            <ac:spMk id="3" creationId="{3A40F9BF-932C-AD13-CFAE-B6E244077587}"/>
          </ac:spMkLst>
        </pc:spChg>
      </pc:sldChg>
    </pc:docChg>
  </pc:docChgLst>
  <pc:docChgLst>
    <pc:chgData name="Ognjen Vidaček" userId="33da47b2-f48f-492b-92b1-f0f25f419ef4" providerId="ADAL" clId="{72E2D9B1-B817-4291-83A1-8B9DD524FFFB}"/>
    <pc:docChg chg="undo custSel addSld delSld modSld sldOrd modMainMaster delSection modSection">
      <pc:chgData name="Ognjen Vidaček" userId="33da47b2-f48f-492b-92b1-f0f25f419ef4" providerId="ADAL" clId="{72E2D9B1-B817-4291-83A1-8B9DD524FFFB}" dt="2024-02-19T07:13:48.232" v="1118" actId="2696"/>
      <pc:docMkLst>
        <pc:docMk/>
      </pc:docMkLst>
      <pc:sldChg chg="addSp delSp modSp mod setBg">
        <pc:chgData name="Ognjen Vidaček" userId="33da47b2-f48f-492b-92b1-f0f25f419ef4" providerId="ADAL" clId="{72E2D9B1-B817-4291-83A1-8B9DD524FFFB}" dt="2024-02-13T09:00:58.838" v="1117"/>
        <pc:sldMkLst>
          <pc:docMk/>
          <pc:sldMk cId="2471807738" sldId="256"/>
        </pc:sldMkLst>
        <pc:spChg chg="mod">
          <ac:chgData name="Ognjen Vidaček" userId="33da47b2-f48f-492b-92b1-f0f25f419ef4" providerId="ADAL" clId="{72E2D9B1-B817-4291-83A1-8B9DD524FFFB}" dt="2024-02-13T08:59:33.912" v="1107" actId="2711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Ognjen Vidaček" userId="33da47b2-f48f-492b-92b1-f0f25f419ef4" providerId="ADAL" clId="{72E2D9B1-B817-4291-83A1-8B9DD524FFFB}" dt="2024-02-13T09:00:17.837" v="1115" actId="207"/>
          <ac:spMkLst>
            <pc:docMk/>
            <pc:sldMk cId="2471807738" sldId="256"/>
            <ac:spMk id="3" creationId="{00000000-0000-0000-0000-000000000000}"/>
          </ac:spMkLst>
        </pc:spChg>
        <pc:spChg chg="mod">
          <ac:chgData name="Ognjen Vidaček" userId="33da47b2-f48f-492b-92b1-f0f25f419ef4" providerId="ADAL" clId="{72E2D9B1-B817-4291-83A1-8B9DD524FFFB}" dt="2024-02-13T09:00:24.382" v="1116" actId="2711"/>
          <ac:spMkLst>
            <pc:docMk/>
            <pc:sldMk cId="2471807738" sldId="256"/>
            <ac:spMk id="5" creationId="{6453099B-BBB4-3707-429A-149B2F4B2FE5}"/>
          </ac:spMkLst>
        </pc:spChg>
        <pc:spChg chg="add del mod">
          <ac:chgData name="Ognjen Vidaček" userId="33da47b2-f48f-492b-92b1-f0f25f419ef4" providerId="ADAL" clId="{72E2D9B1-B817-4291-83A1-8B9DD524FFFB}" dt="2024-02-09T07:15:27.457" v="381" actId="21"/>
          <ac:spMkLst>
            <pc:docMk/>
            <pc:sldMk cId="2471807738" sldId="256"/>
            <ac:spMk id="7" creationId="{C0D07776-ABFC-6BDC-78DC-941FC222E79A}"/>
          </ac:spMkLst>
        </pc:spChg>
        <pc:spChg chg="mod">
          <ac:chgData name="Ognjen Vidaček" userId="33da47b2-f48f-492b-92b1-f0f25f419ef4" providerId="ADAL" clId="{72E2D9B1-B817-4291-83A1-8B9DD524FFFB}" dt="2024-02-13T08:59:02.417" v="1103" actId="207"/>
          <ac:spMkLst>
            <pc:docMk/>
            <pc:sldMk cId="2471807738" sldId="256"/>
            <ac:spMk id="8" creationId="{16FE5E18-92F1-0992-DC2B-43350EB4BB06}"/>
          </ac:spMkLst>
        </pc:spChg>
        <pc:picChg chg="add mod">
          <ac:chgData name="Ognjen Vidaček" userId="33da47b2-f48f-492b-92b1-f0f25f419ef4" providerId="ADAL" clId="{72E2D9B1-B817-4291-83A1-8B9DD524FFFB}" dt="2024-02-13T07:23:52.035" v="1007" actId="1076"/>
          <ac:picMkLst>
            <pc:docMk/>
            <pc:sldMk cId="2471807738" sldId="256"/>
            <ac:picMk id="1026" creationId="{6922DB88-5763-93D2-9DC1-13C164302D23}"/>
          </ac:picMkLst>
        </pc:picChg>
      </pc:sldChg>
      <pc:sldChg chg="modSp mod">
        <pc:chgData name="Ognjen Vidaček" userId="33da47b2-f48f-492b-92b1-f0f25f419ef4" providerId="ADAL" clId="{72E2D9B1-B817-4291-83A1-8B9DD524FFFB}" dt="2024-02-13T07:14:45.661" v="779"/>
        <pc:sldMkLst>
          <pc:docMk/>
          <pc:sldMk cId="3457616166" sldId="271"/>
        </pc:sldMkLst>
        <pc:spChg chg="mod">
          <ac:chgData name="Ognjen Vidaček" userId="33da47b2-f48f-492b-92b1-f0f25f419ef4" providerId="ADAL" clId="{72E2D9B1-B817-4291-83A1-8B9DD524FFFB}" dt="2024-02-13T06:35:11.281" v="631" actId="12"/>
          <ac:spMkLst>
            <pc:docMk/>
            <pc:sldMk cId="3457616166" sldId="271"/>
            <ac:spMk id="2" creationId="{D3190E08-24C3-D21C-02DD-0CC2586A9FD9}"/>
          </ac:spMkLst>
        </pc:spChg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3457616166" sldId="271"/>
            <ac:spMk id="8" creationId="{00000000-0000-0000-0000-000000000000}"/>
          </ac:spMkLst>
        </pc:spChg>
      </pc:sldChg>
      <pc:sldChg chg="addSp modSp mod">
        <pc:chgData name="Ognjen Vidaček" userId="33da47b2-f48f-492b-92b1-f0f25f419ef4" providerId="ADAL" clId="{72E2D9B1-B817-4291-83A1-8B9DD524FFFB}" dt="2024-02-13T07:44:27.759" v="1058" actId="20577"/>
        <pc:sldMkLst>
          <pc:docMk/>
          <pc:sldMk cId="3818393847" sldId="285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3818393847" sldId="285"/>
            <ac:spMk id="2" creationId="{0D218D66-9079-7082-9EDD-89AA2F89919F}"/>
          </ac:spMkLst>
        </pc:spChg>
        <pc:spChg chg="mod">
          <ac:chgData name="Ognjen Vidaček" userId="33da47b2-f48f-492b-92b1-f0f25f419ef4" providerId="ADAL" clId="{72E2D9B1-B817-4291-83A1-8B9DD524FFFB}" dt="2024-02-13T07:44:27.759" v="1058" actId="20577"/>
          <ac:spMkLst>
            <pc:docMk/>
            <pc:sldMk cId="3818393847" sldId="285"/>
            <ac:spMk id="4" creationId="{860F8B87-54C9-656B-B850-D2B797C0493A}"/>
          </ac:spMkLst>
        </pc:spChg>
        <pc:spChg chg="mod">
          <ac:chgData name="Ognjen Vidaček" userId="33da47b2-f48f-492b-92b1-f0f25f419ef4" providerId="ADAL" clId="{72E2D9B1-B817-4291-83A1-8B9DD524FFFB}" dt="2024-02-13T06:37:53.960" v="647" actId="20577"/>
          <ac:spMkLst>
            <pc:docMk/>
            <pc:sldMk cId="3818393847" sldId="285"/>
            <ac:spMk id="5" creationId="{D89515F1-1DB4-CE3F-B61C-63023B6D3968}"/>
          </ac:spMkLst>
        </pc:spChg>
        <pc:spChg chg="mod">
          <ac:chgData name="Ognjen Vidaček" userId="33da47b2-f48f-492b-92b1-f0f25f419ef4" providerId="ADAL" clId="{72E2D9B1-B817-4291-83A1-8B9DD524FFFB}" dt="2024-02-02T14:47:54.417" v="0" actId="1076"/>
          <ac:spMkLst>
            <pc:docMk/>
            <pc:sldMk cId="3818393847" sldId="285"/>
            <ac:spMk id="8" creationId="{317BB587-A761-1548-043E-ADCB234C9838}"/>
          </ac:spMkLst>
        </pc:spChg>
        <pc:grpChg chg="add mod">
          <ac:chgData name="Ognjen Vidaček" userId="33da47b2-f48f-492b-92b1-f0f25f419ef4" providerId="ADAL" clId="{72E2D9B1-B817-4291-83A1-8B9DD524FFFB}" dt="2024-02-13T06:35:46.916" v="632" actId="164"/>
          <ac:grpSpMkLst>
            <pc:docMk/>
            <pc:sldMk cId="3818393847" sldId="285"/>
            <ac:grpSpMk id="3" creationId="{0D66CA7B-5308-F4E1-CD12-8986EE4B8169}"/>
          </ac:grpSpMkLst>
        </pc:grpChg>
      </pc:sldChg>
      <pc:sldChg chg="modSp mod">
        <pc:chgData name="Ognjen Vidaček" userId="33da47b2-f48f-492b-92b1-f0f25f419ef4" providerId="ADAL" clId="{72E2D9B1-B817-4291-83A1-8B9DD524FFFB}" dt="2024-02-13T06:25:09.345" v="538" actId="2711"/>
        <pc:sldMkLst>
          <pc:docMk/>
          <pc:sldMk cId="643446617" sldId="286"/>
        </pc:sldMkLst>
        <pc:spChg chg="mod">
          <ac:chgData name="Ognjen Vidaček" userId="33da47b2-f48f-492b-92b1-f0f25f419ef4" providerId="ADAL" clId="{72E2D9B1-B817-4291-83A1-8B9DD524FFFB}" dt="2024-02-13T06:25:09.345" v="538" actId="2711"/>
          <ac:spMkLst>
            <pc:docMk/>
            <pc:sldMk cId="643446617" sldId="286"/>
            <ac:spMk id="4" creationId="{054ADAE9-9268-3C49-CE1A-564E6BC1FF7D}"/>
          </ac:spMkLst>
        </pc:spChg>
      </pc:sldChg>
      <pc:sldChg chg="modSp mod">
        <pc:chgData name="Ognjen Vidaček" userId="33da47b2-f48f-492b-92b1-f0f25f419ef4" providerId="ADAL" clId="{72E2D9B1-B817-4291-83A1-8B9DD524FFFB}" dt="2024-02-13T07:48:31.920" v="1093" actId="313"/>
        <pc:sldMkLst>
          <pc:docMk/>
          <pc:sldMk cId="3649142889" sldId="287"/>
        </pc:sldMkLst>
        <pc:spChg chg="mod">
          <ac:chgData name="Ognjen Vidaček" userId="33da47b2-f48f-492b-92b1-f0f25f419ef4" providerId="ADAL" clId="{72E2D9B1-B817-4291-83A1-8B9DD524FFFB}" dt="2024-02-13T07:48:31.920" v="1093" actId="313"/>
          <ac:spMkLst>
            <pc:docMk/>
            <pc:sldMk cId="3649142889" sldId="287"/>
            <ac:spMk id="2" creationId="{CFADBF06-FE2B-9EDE-554B-E327B29EF4E4}"/>
          </ac:spMkLst>
        </pc:spChg>
        <pc:spChg chg="mod">
          <ac:chgData name="Ognjen Vidaček" userId="33da47b2-f48f-492b-92b1-f0f25f419ef4" providerId="ADAL" clId="{72E2D9B1-B817-4291-83A1-8B9DD524FFFB}" dt="2024-02-13T07:47:55.393" v="1091" actId="6549"/>
          <ac:spMkLst>
            <pc:docMk/>
            <pc:sldMk cId="3649142889" sldId="287"/>
            <ac:spMk id="9" creationId="{6E47560D-8B0D-086A-7283-D1D4CA1BDEB6}"/>
          </ac:spMkLst>
        </pc:spChg>
      </pc:sldChg>
      <pc:sldChg chg="delSp modSp mod ord">
        <pc:chgData name="Ognjen Vidaček" userId="33da47b2-f48f-492b-92b1-f0f25f419ef4" providerId="ADAL" clId="{72E2D9B1-B817-4291-83A1-8B9DD524FFFB}" dt="2024-02-13T07:01:55.103" v="772"/>
        <pc:sldMkLst>
          <pc:docMk/>
          <pc:sldMk cId="1759337813" sldId="288"/>
        </pc:sldMkLst>
        <pc:spChg chg="del mod">
          <ac:chgData name="Ognjen Vidaček" userId="33da47b2-f48f-492b-92b1-f0f25f419ef4" providerId="ADAL" clId="{72E2D9B1-B817-4291-83A1-8B9DD524FFFB}" dt="2024-02-13T06:58:54.029" v="769" actId="478"/>
          <ac:spMkLst>
            <pc:docMk/>
            <pc:sldMk cId="1759337813" sldId="288"/>
            <ac:spMk id="6" creationId="{D298F3F8-4282-1D1F-6D31-CD885A3D668A}"/>
          </ac:spMkLst>
        </pc:spChg>
      </pc:sldChg>
      <pc:sldChg chg="modSp mod ord">
        <pc:chgData name="Ognjen Vidaček" userId="33da47b2-f48f-492b-92b1-f0f25f419ef4" providerId="ADAL" clId="{72E2D9B1-B817-4291-83A1-8B9DD524FFFB}" dt="2024-02-13T07:14:45.661" v="779"/>
        <pc:sldMkLst>
          <pc:docMk/>
          <pc:sldMk cId="3794331468" sldId="289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3794331468" sldId="289"/>
            <ac:spMk id="2" creationId="{DA1A161D-4876-CA0D-90E0-CC1EE4F2379A}"/>
          </ac:spMkLst>
        </pc:spChg>
      </pc:sldChg>
      <pc:sldChg chg="modSp ord">
        <pc:chgData name="Ognjen Vidaček" userId="33da47b2-f48f-492b-92b1-f0f25f419ef4" providerId="ADAL" clId="{72E2D9B1-B817-4291-83A1-8B9DD524FFFB}" dt="2024-02-13T07:14:45.661" v="779"/>
        <pc:sldMkLst>
          <pc:docMk/>
          <pc:sldMk cId="1746106721" sldId="290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1746106721" sldId="290"/>
            <ac:spMk id="2" creationId="{04BC5F40-72F6-4DB7-C03C-9E6C373214AC}"/>
          </ac:spMkLst>
        </pc:spChg>
      </pc:sldChg>
      <pc:sldChg chg="modSp mod">
        <pc:chgData name="Ognjen Vidaček" userId="33da47b2-f48f-492b-92b1-f0f25f419ef4" providerId="ADAL" clId="{72E2D9B1-B817-4291-83A1-8B9DD524FFFB}" dt="2024-02-13T07:49:16.434" v="1095" actId="14100"/>
        <pc:sldMkLst>
          <pc:docMk/>
          <pc:sldMk cId="3490557720" sldId="291"/>
        </pc:sldMkLst>
        <pc:spChg chg="mod">
          <ac:chgData name="Ognjen Vidaček" userId="33da47b2-f48f-492b-92b1-f0f25f419ef4" providerId="ADAL" clId="{72E2D9B1-B817-4291-83A1-8B9DD524FFFB}" dt="2024-02-13T07:48:28.478" v="1092" actId="313"/>
          <ac:spMkLst>
            <pc:docMk/>
            <pc:sldMk cId="3490557720" sldId="291"/>
            <ac:spMk id="2" creationId="{4D4069CA-9817-7CCD-D1AB-DCACE4D5F09F}"/>
          </ac:spMkLst>
        </pc:spChg>
        <pc:picChg chg="mod">
          <ac:chgData name="Ognjen Vidaček" userId="33da47b2-f48f-492b-92b1-f0f25f419ef4" providerId="ADAL" clId="{72E2D9B1-B817-4291-83A1-8B9DD524FFFB}" dt="2024-02-13T07:49:16.434" v="1095" actId="14100"/>
          <ac:picMkLst>
            <pc:docMk/>
            <pc:sldMk cId="3490557720" sldId="291"/>
            <ac:picMk id="5" creationId="{2866678D-6368-EAF3-BEC7-E8C63E1FE372}"/>
          </ac:picMkLst>
        </pc:picChg>
      </pc:sldChg>
      <pc:sldChg chg="modSp mod ord">
        <pc:chgData name="Ognjen Vidaček" userId="33da47b2-f48f-492b-92b1-f0f25f419ef4" providerId="ADAL" clId="{72E2D9B1-B817-4291-83A1-8B9DD524FFFB}" dt="2024-02-13T07:49:25.199" v="1097" actId="14100"/>
        <pc:sldMkLst>
          <pc:docMk/>
          <pc:sldMk cId="633939724" sldId="292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633939724" sldId="292"/>
            <ac:spMk id="2" creationId="{68043910-ABE1-AA39-3F3D-8440E5CBE852}"/>
          </ac:spMkLst>
        </pc:spChg>
        <pc:picChg chg="mod">
          <ac:chgData name="Ognjen Vidaček" userId="33da47b2-f48f-492b-92b1-f0f25f419ef4" providerId="ADAL" clId="{72E2D9B1-B817-4291-83A1-8B9DD524FFFB}" dt="2024-02-13T07:49:25.199" v="1097" actId="14100"/>
          <ac:picMkLst>
            <pc:docMk/>
            <pc:sldMk cId="633939724" sldId="292"/>
            <ac:picMk id="5" creationId="{B3D3F9FA-54EB-3B14-103A-4D82E211C102}"/>
          </ac:picMkLst>
        </pc:picChg>
      </pc:sldChg>
      <pc:sldChg chg="modSp del">
        <pc:chgData name="Ognjen Vidaček" userId="33da47b2-f48f-492b-92b1-f0f25f419ef4" providerId="ADAL" clId="{72E2D9B1-B817-4291-83A1-8B9DD524FFFB}" dt="2024-02-19T07:13:48.232" v="1118" actId="2696"/>
        <pc:sldMkLst>
          <pc:docMk/>
          <pc:sldMk cId="2258308938" sldId="293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2258308938" sldId="293"/>
            <ac:spMk id="2" creationId="{94319111-407A-CFDF-FAAE-A345B3018A6F}"/>
          </ac:spMkLst>
        </pc:spChg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2258308938" sldId="293"/>
            <ac:spMk id="3" creationId="{F84DF45E-9CCC-4387-EBBB-75F395782035}"/>
          </ac:spMkLst>
        </pc:spChg>
      </pc:sldChg>
      <pc:sldChg chg="modSp mod">
        <pc:chgData name="Ognjen Vidaček" userId="33da47b2-f48f-492b-92b1-f0f25f419ef4" providerId="ADAL" clId="{72E2D9B1-B817-4291-83A1-8B9DD524FFFB}" dt="2024-02-13T07:51:57.663" v="1098" actId="1076"/>
        <pc:sldMkLst>
          <pc:docMk/>
          <pc:sldMk cId="2093873919" sldId="294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2093873919" sldId="294"/>
            <ac:spMk id="2" creationId="{89730602-0A4A-1143-8A46-14FE90B594E4}"/>
          </ac:spMkLst>
        </pc:spChg>
        <pc:spChg chg="mod">
          <ac:chgData name="Ognjen Vidaček" userId="33da47b2-f48f-492b-92b1-f0f25f419ef4" providerId="ADAL" clId="{72E2D9B1-B817-4291-83A1-8B9DD524FFFB}" dt="2024-02-13T07:51:57.663" v="1098" actId="1076"/>
          <ac:spMkLst>
            <pc:docMk/>
            <pc:sldMk cId="2093873919" sldId="294"/>
            <ac:spMk id="3" creationId="{C3DB9B40-027A-2AE3-86A4-3EB1905EEFD9}"/>
          </ac:spMkLst>
        </pc:spChg>
      </pc:sldChg>
      <pc:sldChg chg="addSp modSp mod">
        <pc:chgData name="Ognjen Vidaček" userId="33da47b2-f48f-492b-92b1-f0f25f419ef4" providerId="ADAL" clId="{72E2D9B1-B817-4291-83A1-8B9DD524FFFB}" dt="2024-02-13T06:56:42.505" v="760" actId="6549"/>
        <pc:sldMkLst>
          <pc:docMk/>
          <pc:sldMk cId="1851291206" sldId="295"/>
        </pc:sldMkLst>
        <pc:spChg chg="mod">
          <ac:chgData name="Ognjen Vidaček" userId="33da47b2-f48f-492b-92b1-f0f25f419ef4" providerId="ADAL" clId="{72E2D9B1-B817-4291-83A1-8B9DD524FFFB}" dt="2024-02-13T06:56:37.318" v="758" actId="6549"/>
          <ac:spMkLst>
            <pc:docMk/>
            <pc:sldMk cId="1851291206" sldId="295"/>
            <ac:spMk id="2" creationId="{7296FE3E-A11F-8D31-A2ED-3BCF0271AA58}"/>
          </ac:spMkLst>
        </pc:spChg>
        <pc:spChg chg="mod">
          <ac:chgData name="Ognjen Vidaček" userId="33da47b2-f48f-492b-92b1-f0f25f419ef4" providerId="ADAL" clId="{72E2D9B1-B817-4291-83A1-8B9DD524FFFB}" dt="2024-02-13T06:56:42.505" v="760" actId="6549"/>
          <ac:spMkLst>
            <pc:docMk/>
            <pc:sldMk cId="1851291206" sldId="295"/>
            <ac:spMk id="3" creationId="{3A40F9BF-932C-AD13-CFAE-B6E244077587}"/>
          </ac:spMkLst>
        </pc:spChg>
        <pc:picChg chg="add mod modCrop">
          <ac:chgData name="Ognjen Vidaček" userId="33da47b2-f48f-492b-92b1-f0f25f419ef4" providerId="ADAL" clId="{72E2D9B1-B817-4291-83A1-8B9DD524FFFB}" dt="2024-02-13T06:50:32.051" v="680" actId="1076"/>
          <ac:picMkLst>
            <pc:docMk/>
            <pc:sldMk cId="1851291206" sldId="295"/>
            <ac:picMk id="5" creationId="{42E5B6DE-F8C4-4883-9C8A-5237A9134BE6}"/>
          </ac:picMkLst>
        </pc:picChg>
      </pc:sldChg>
      <pc:sldChg chg="addSp delSp modSp new mod">
        <pc:chgData name="Ognjen Vidaček" userId="33da47b2-f48f-492b-92b1-f0f25f419ef4" providerId="ADAL" clId="{72E2D9B1-B817-4291-83A1-8B9DD524FFFB}" dt="2024-02-13T07:14:45.661" v="779"/>
        <pc:sldMkLst>
          <pc:docMk/>
          <pc:sldMk cId="888499366" sldId="296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888499366" sldId="296"/>
            <ac:spMk id="2" creationId="{62F490CA-2444-D933-6ADF-6CA2E91DB092}"/>
          </ac:spMkLst>
        </pc:spChg>
        <pc:spChg chg="add del mod">
          <ac:chgData name="Ognjen Vidaček" userId="33da47b2-f48f-492b-92b1-f0f25f419ef4" providerId="ADAL" clId="{72E2D9B1-B817-4291-83A1-8B9DD524FFFB}" dt="2024-02-13T06:24:38.289" v="535" actId="478"/>
          <ac:spMkLst>
            <pc:docMk/>
            <pc:sldMk cId="888499366" sldId="296"/>
            <ac:spMk id="3" creationId="{B0339A3A-3281-5413-C2AF-1B95FB043992}"/>
          </ac:spMkLst>
        </pc:spChg>
        <pc:spChg chg="add mod">
          <ac:chgData name="Ognjen Vidaček" userId="33da47b2-f48f-492b-92b1-f0f25f419ef4" providerId="ADAL" clId="{72E2D9B1-B817-4291-83A1-8B9DD524FFFB}" dt="2024-02-13T06:36:21.636" v="636" actId="20577"/>
          <ac:spMkLst>
            <pc:docMk/>
            <pc:sldMk cId="888499366" sldId="296"/>
            <ac:spMk id="4" creationId="{813A1745-F14C-A352-28FE-8BA8C4EE4F19}"/>
          </ac:spMkLst>
        </pc:spChg>
        <pc:spChg chg="add del mod">
          <ac:chgData name="Ognjen Vidaček" userId="33da47b2-f48f-492b-92b1-f0f25f419ef4" providerId="ADAL" clId="{72E2D9B1-B817-4291-83A1-8B9DD524FFFB}" dt="2024-02-13T06:24:07.988" v="529" actId="478"/>
          <ac:spMkLst>
            <pc:docMk/>
            <pc:sldMk cId="888499366" sldId="296"/>
            <ac:spMk id="6" creationId="{1BBC2E25-99A3-C35D-F5CC-3DC4C5C2BDC2}"/>
          </ac:spMkLst>
        </pc:spChg>
        <pc:spChg chg="add mod">
          <ac:chgData name="Ognjen Vidaček" userId="33da47b2-f48f-492b-92b1-f0f25f419ef4" providerId="ADAL" clId="{72E2D9B1-B817-4291-83A1-8B9DD524FFFB}" dt="2024-02-13T06:35:58.558" v="633" actId="164"/>
          <ac:spMkLst>
            <pc:docMk/>
            <pc:sldMk cId="888499366" sldId="296"/>
            <ac:spMk id="7" creationId="{FE1C2997-673E-2F2C-071A-FC1E09AF4944}"/>
          </ac:spMkLst>
        </pc:spChg>
        <pc:grpChg chg="add mod">
          <ac:chgData name="Ognjen Vidaček" userId="33da47b2-f48f-492b-92b1-f0f25f419ef4" providerId="ADAL" clId="{72E2D9B1-B817-4291-83A1-8B9DD524FFFB}" dt="2024-02-13T06:35:58.558" v="633" actId="164"/>
          <ac:grpSpMkLst>
            <pc:docMk/>
            <pc:sldMk cId="888499366" sldId="296"/>
            <ac:grpSpMk id="8" creationId="{38816489-3A7C-3224-FD23-F346CB2E3474}"/>
          </ac:grpSpMkLst>
        </pc:grpChg>
      </pc:sldChg>
      <pc:sldChg chg="addSp delSp modSp new mod">
        <pc:chgData name="Ognjen Vidaček" userId="33da47b2-f48f-492b-92b1-f0f25f419ef4" providerId="ADAL" clId="{72E2D9B1-B817-4291-83A1-8B9DD524FFFB}" dt="2024-02-13T07:14:45.661" v="779"/>
        <pc:sldMkLst>
          <pc:docMk/>
          <pc:sldMk cId="34413818" sldId="297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34413818" sldId="297"/>
            <ac:spMk id="2" creationId="{10EE4FA1-6910-E2E2-F5B2-4C7B90473DD9}"/>
          </ac:spMkLst>
        </pc:spChg>
        <pc:spChg chg="del">
          <ac:chgData name="Ognjen Vidaček" userId="33da47b2-f48f-492b-92b1-f0f25f419ef4" providerId="ADAL" clId="{72E2D9B1-B817-4291-83A1-8B9DD524FFFB}" dt="2024-02-13T06:52:46.248" v="714" actId="478"/>
          <ac:spMkLst>
            <pc:docMk/>
            <pc:sldMk cId="34413818" sldId="297"/>
            <ac:spMk id="3" creationId="{63BC49CC-5B36-F353-4308-5AEF148411C1}"/>
          </ac:spMkLst>
        </pc:spChg>
        <pc:picChg chg="add mod modCrop">
          <ac:chgData name="Ognjen Vidaček" userId="33da47b2-f48f-492b-92b1-f0f25f419ef4" providerId="ADAL" clId="{72E2D9B1-B817-4291-83A1-8B9DD524FFFB}" dt="2024-02-13T06:52:32.555" v="713" actId="1076"/>
          <ac:picMkLst>
            <pc:docMk/>
            <pc:sldMk cId="34413818" sldId="297"/>
            <ac:picMk id="5" creationId="{B629EA3D-A358-11AC-C439-A8F2637962EB}"/>
          </ac:picMkLst>
        </pc:picChg>
      </pc:sldChg>
      <pc:sldChg chg="addSp delSp modSp new mod">
        <pc:chgData name="Ognjen Vidaček" userId="33da47b2-f48f-492b-92b1-f0f25f419ef4" providerId="ADAL" clId="{72E2D9B1-B817-4291-83A1-8B9DD524FFFB}" dt="2024-02-13T07:14:45.661" v="779"/>
        <pc:sldMkLst>
          <pc:docMk/>
          <pc:sldMk cId="3287675346" sldId="298"/>
        </pc:sldMkLst>
        <pc:spChg chg="mod">
          <ac:chgData name="Ognjen Vidaček" userId="33da47b2-f48f-492b-92b1-f0f25f419ef4" providerId="ADAL" clId="{72E2D9B1-B817-4291-83A1-8B9DD524FFFB}" dt="2024-02-13T07:14:45.661" v="779"/>
          <ac:spMkLst>
            <pc:docMk/>
            <pc:sldMk cId="3287675346" sldId="298"/>
            <ac:spMk id="2" creationId="{FDFA1992-0F76-E4F0-6C43-A4AE2F0B8160}"/>
          </ac:spMkLst>
        </pc:spChg>
        <pc:spChg chg="del">
          <ac:chgData name="Ognjen Vidaček" userId="33da47b2-f48f-492b-92b1-f0f25f419ef4" providerId="ADAL" clId="{72E2D9B1-B817-4291-83A1-8B9DD524FFFB}" dt="2024-02-13T07:00:58.343" v="770" actId="478"/>
          <ac:spMkLst>
            <pc:docMk/>
            <pc:sldMk cId="3287675346" sldId="298"/>
            <ac:spMk id="3" creationId="{E2DF4FD2-E7C5-104D-4F63-EBB7B67D56C3}"/>
          </ac:spMkLst>
        </pc:spChg>
        <pc:picChg chg="add del mod modCrop">
          <ac:chgData name="Ognjen Vidaček" userId="33da47b2-f48f-492b-92b1-f0f25f419ef4" providerId="ADAL" clId="{72E2D9B1-B817-4291-83A1-8B9DD524FFFB}" dt="2024-02-13T06:54:53.449" v="718" actId="478"/>
          <ac:picMkLst>
            <pc:docMk/>
            <pc:sldMk cId="3287675346" sldId="298"/>
            <ac:picMk id="5" creationId="{60E8B80A-FA00-C418-EEDF-2B716E6EC537}"/>
          </ac:picMkLst>
        </pc:picChg>
        <pc:picChg chg="add mod modCrop">
          <ac:chgData name="Ognjen Vidaček" userId="33da47b2-f48f-492b-92b1-f0f25f419ef4" providerId="ADAL" clId="{72E2D9B1-B817-4291-83A1-8B9DD524FFFB}" dt="2024-02-13T06:55:39.612" v="726" actId="1076"/>
          <ac:picMkLst>
            <pc:docMk/>
            <pc:sldMk cId="3287675346" sldId="298"/>
            <ac:picMk id="7" creationId="{FE1181F8-E77D-7F6F-90A2-DE5A1C810E46}"/>
          </ac:picMkLst>
        </pc:picChg>
      </pc:sldChg>
      <pc:sldChg chg="addSp delSp modSp new mod">
        <pc:chgData name="Ognjen Vidaček" userId="33da47b2-f48f-492b-92b1-f0f25f419ef4" providerId="ADAL" clId="{72E2D9B1-B817-4291-83A1-8B9DD524FFFB}" dt="2024-02-13T07:22:08.780" v="996" actId="20577"/>
        <pc:sldMkLst>
          <pc:docMk/>
          <pc:sldMk cId="1123455984" sldId="299"/>
        </pc:sldMkLst>
        <pc:spChg chg="mod">
          <ac:chgData name="Ognjen Vidaček" userId="33da47b2-f48f-492b-92b1-f0f25f419ef4" providerId="ADAL" clId="{72E2D9B1-B817-4291-83A1-8B9DD524FFFB}" dt="2024-02-13T07:22:08.780" v="996" actId="20577"/>
          <ac:spMkLst>
            <pc:docMk/>
            <pc:sldMk cId="1123455984" sldId="299"/>
            <ac:spMk id="2" creationId="{C04533C0-D768-0E9E-3C88-0F187AB1D7E3}"/>
          </ac:spMkLst>
        </pc:spChg>
        <pc:spChg chg="del">
          <ac:chgData name="Ognjen Vidaček" userId="33da47b2-f48f-492b-92b1-f0f25f419ef4" providerId="ADAL" clId="{72E2D9B1-B817-4291-83A1-8B9DD524FFFB}" dt="2024-02-13T07:21:50.862" v="958" actId="478"/>
          <ac:spMkLst>
            <pc:docMk/>
            <pc:sldMk cId="1123455984" sldId="299"/>
            <ac:spMk id="3" creationId="{7BB248CE-5726-43CB-10FD-0EA91C737C82}"/>
          </ac:spMkLst>
        </pc:spChg>
        <pc:picChg chg="add mod modCrop">
          <ac:chgData name="Ognjen Vidaček" userId="33da47b2-f48f-492b-92b1-f0f25f419ef4" providerId="ADAL" clId="{72E2D9B1-B817-4291-83A1-8B9DD524FFFB}" dt="2024-02-13T07:21:48.892" v="957" actId="1076"/>
          <ac:picMkLst>
            <pc:docMk/>
            <pc:sldMk cId="1123455984" sldId="299"/>
            <ac:picMk id="5" creationId="{21A92BE0-3285-41CF-FC3A-0175F1F6A0A2}"/>
          </ac:picMkLst>
        </pc:picChg>
      </pc:sldChg>
      <pc:sldMasterChg chg="setBg modSldLayout">
        <pc:chgData name="Ognjen Vidaček" userId="33da47b2-f48f-492b-92b1-f0f25f419ef4" providerId="ADAL" clId="{72E2D9B1-B817-4291-83A1-8B9DD524FFFB}" dt="2024-02-13T08:58:01.356" v="1100"/>
        <pc:sldMasterMkLst>
          <pc:docMk/>
          <pc:sldMasterMk cId="946754946" sldId="2147483660"/>
        </pc:sldMasterMkLst>
        <pc:sldLayoutChg chg="setBg">
          <pc:chgData name="Ognjen Vidaček" userId="33da47b2-f48f-492b-92b1-f0f25f419ef4" providerId="ADAL" clId="{72E2D9B1-B817-4291-83A1-8B9DD524FFFB}" dt="2024-02-13T08:58:01.356" v="1100"/>
          <pc:sldLayoutMkLst>
            <pc:docMk/>
            <pc:sldMasterMk cId="946754946" sldId="2147483660"/>
            <pc:sldLayoutMk cId="1718549498" sldId="2147483661"/>
          </pc:sldLayoutMkLst>
        </pc:sldLayoutChg>
        <pc:sldLayoutChg chg="setBg">
          <pc:chgData name="Ognjen Vidaček" userId="33da47b2-f48f-492b-92b1-f0f25f419ef4" providerId="ADAL" clId="{72E2D9B1-B817-4291-83A1-8B9DD524FFFB}" dt="2024-02-13T08:58:01.356" v="1100"/>
          <pc:sldLayoutMkLst>
            <pc:docMk/>
            <pc:sldMasterMk cId="946754946" sldId="2147483660"/>
            <pc:sldLayoutMk cId="2185836540" sldId="2147483662"/>
          </pc:sldLayoutMkLst>
        </pc:sldLayoutChg>
        <pc:sldLayoutChg chg="setBg">
          <pc:chgData name="Ognjen Vidaček" userId="33da47b2-f48f-492b-92b1-f0f25f419ef4" providerId="ADAL" clId="{72E2D9B1-B817-4291-83A1-8B9DD524FFFB}" dt="2024-02-13T08:58:01.356" v="1100"/>
          <pc:sldLayoutMkLst>
            <pc:docMk/>
            <pc:sldMasterMk cId="946754946" sldId="2147483660"/>
            <pc:sldLayoutMk cId="1335655537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3E028-A5B7-4AD4-8BF1-F97AFB9A69E2}" type="datetime1">
              <a:rPr lang="hr-HR" smtClean="0"/>
              <a:t>19.2.2024.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184C39-1395-48E8-AB6A-751A18D3107C}" type="datetime1">
              <a:rPr lang="hr-HR" noProof="0" smtClean="0"/>
              <a:t>19.2.2024.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Predstaviti se </a:t>
            </a:r>
          </a:p>
          <a:p>
            <a:pPr rtl="0"/>
            <a:r>
              <a:rPr lang="hr-HR" dirty="0"/>
              <a:t>Pozdraviti prisutne</a:t>
            </a:r>
          </a:p>
          <a:p>
            <a:pPr rtl="0"/>
            <a:r>
              <a:rPr lang="hr-HR" dirty="0"/>
              <a:t>Zahvaliti se na pomoći</a:t>
            </a:r>
          </a:p>
          <a:p>
            <a:pPr rtl="0"/>
            <a:r>
              <a:rPr lang="hr-HR" dirty="0"/>
              <a:t>Pitanja za kraj</a:t>
            </a:r>
          </a:p>
          <a:p>
            <a:pPr rtl="0"/>
            <a:r>
              <a:rPr lang="hr-HR" dirty="0"/>
              <a:t>Prezentacija će biti dostupna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Fit for 55 </a:t>
            </a:r>
          </a:p>
          <a:p>
            <a:r>
              <a:rPr lang="hr-HR" dirty="0"/>
              <a:t>Nova obveza</a:t>
            </a:r>
          </a:p>
          <a:p>
            <a:r>
              <a:rPr lang="hr-HR" dirty="0"/>
              <a:t>Izvori podatka Direktiva i Uredba</a:t>
            </a:r>
          </a:p>
          <a:p>
            <a:r>
              <a:rPr lang="hr-HR" dirty="0"/>
              <a:t>Lokacija uredbi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0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Trenutni zakoni na snazi u RH. Nema zakonske osnove  za traženje dostave podataka</a:t>
            </a:r>
          </a:p>
          <a:p>
            <a:r>
              <a:rPr lang="hr-HR" dirty="0"/>
              <a:t>Problem i sa identifikacijom obveznika dostave podataka</a:t>
            </a:r>
          </a:p>
          <a:p>
            <a:r>
              <a:rPr lang="hr-HR" dirty="0"/>
              <a:t>Napomenuti zašto je crveno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noProof="0" smtClean="0"/>
              <a:t>3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9276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Definicije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noProof="0" smtClean="0"/>
              <a:t>4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280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Mogućnost </a:t>
            </a:r>
            <a:r>
              <a:rPr lang="hr-HR" dirty="0" err="1"/>
              <a:t>bulk</a:t>
            </a:r>
            <a:r>
              <a:rPr lang="hr-HR" dirty="0"/>
              <a:t> unosa podataka</a:t>
            </a:r>
          </a:p>
          <a:p>
            <a:r>
              <a:rPr lang="hr-HR" dirty="0"/>
              <a:t>Ako će biti značajnijih izmjena onda će se organizirati još jedan sastanak posvećen izvješćivanju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noProof="0" smtClean="0"/>
              <a:t>7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3985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Otvorena je opcija da se podatci dostavljaju nacionalnom tijelu koji onda objedinjene podatke </a:t>
            </a:r>
            <a:r>
              <a:rPr lang="hr-HR" dirty="0" err="1"/>
              <a:t>uploada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noProof="0" smtClean="0"/>
              <a:t>12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2797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noProof="0" smtClean="0"/>
              <a:t>15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2462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r-HR" sz="1800" noProof="0"/>
          </a:p>
        </p:txBody>
      </p:sp>
      <p:cxnSp>
        <p:nvCxnSpPr>
          <p:cNvPr id="12" name="Ravni poveznik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 dirty="0"/>
              <a:t>Kliknite da biste uredili stilove teksta matrice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Druga razina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Treća razina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Četvrta razina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Peta razina</a:t>
            </a:r>
          </a:p>
        </p:txBody>
      </p:sp>
      <p:sp>
        <p:nvSpPr>
          <p:cNvPr id="6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16EF346-045D-4C42-AE80-DE1DA80FDB3B}" type="datetime1">
              <a:rPr lang="hr-HR" noProof="0" smtClean="0"/>
              <a:t>19.2.2024.</a:t>
            </a:fld>
            <a:endParaRPr lang="hr-HR" noProof="0"/>
          </a:p>
        </p:txBody>
      </p:sp>
      <p:sp>
        <p:nvSpPr>
          <p:cNvPr id="7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8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/>
          </a:p>
        </p:txBody>
      </p:sp>
      <p:sp>
        <p:nvSpPr>
          <p:cNvPr id="10" name="Pravokutni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7" name="Rezervirano mjesto za sadržaj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 dirty="0"/>
              <a:t>Kliknite da biste uredili stilove teksta matrice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Druga razina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Treća razina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Četvrta razina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r-HR" sz="1800" noProof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68F327C-4AB7-4053-A558-2697F441FF0E}" type="datetime1">
              <a:rPr lang="hr-HR" noProof="0" smtClean="0"/>
              <a:t>19.2.2024.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8" name="Ravni poveznik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gnjen.vidacek@mingor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ovidacek\OneDrive%20-%20mingo\Zakoni\ID%20Zakon%20o%20energetsjoj%20u&#269;inkovitosti%20sije&#269;anj%202024\2024_01_31%20EED%20Expert%20Group%20meeting%20-%20DA%20on%20DC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HR/TXT/?uri=CELEX:32023L17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law/better-regulation/have-your-say/initiatives/13818-Podatkovni-centri-u-Europi-sustav-izvjescivanja_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implementation-eu-countries/energy-and-climate-governance-and-reporting/reporting-system-eu-countries_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96016"/>
            <a:ext cx="10515600" cy="2387600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Obveza izvještavanja Europske komisije o energetskim svojstvima podatkovnih centara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304800" y="4338376"/>
            <a:ext cx="9582150" cy="1136650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Ognjen Vidaček, Uprava za energetiku, </a:t>
            </a:r>
            <a:r>
              <a:rPr lang="hr-HR" sz="1600" dirty="0">
                <a:solidFill>
                  <a:schemeClr val="bg1"/>
                </a:solidFill>
                <a:latin typeface="+mj-lt"/>
                <a:hlinkClick r:id="rId3"/>
              </a:rPr>
              <a:t>ognjen.vidacek@mingor.hr</a:t>
            </a:r>
            <a:endParaRPr lang="hr-HR" sz="1600" dirty="0">
              <a:solidFill>
                <a:schemeClr val="bg1"/>
              </a:solidFill>
              <a:latin typeface="+mj-lt"/>
            </a:endParaRP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Vesna Bukarica, Energetski institut Hrvoje požar</a:t>
            </a: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udruga poslodavaca, Hrvatska gospodarska komora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6453099B-BBB4-3707-429A-149B2F4B2FE5}"/>
              </a:ext>
            </a:extLst>
          </p:cNvPr>
          <p:cNvSpPr txBox="1">
            <a:spLocks/>
          </p:cNvSpPr>
          <p:nvPr/>
        </p:nvSpPr>
        <p:spPr>
          <a:xfrm>
            <a:off x="1771064" y="5832125"/>
            <a:ext cx="9582736" cy="43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veljače 2024.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8A73D7F-454D-74B2-F25F-D3D3C5051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56" y="377872"/>
            <a:ext cx="585267" cy="78645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6FE5E18-92F1-0992-DC2B-43350EB4BB06}"/>
              </a:ext>
            </a:extLst>
          </p:cNvPr>
          <p:cNvSpPr txBox="1"/>
          <p:nvPr/>
        </p:nvSpPr>
        <p:spPr>
          <a:xfrm>
            <a:off x="990723" y="355599"/>
            <a:ext cx="3699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spc="150" dirty="0">
                <a:solidFill>
                  <a:srgbClr val="002060"/>
                </a:solidFill>
              </a:rPr>
              <a:t>REPUBLIKA </a:t>
            </a:r>
            <a:r>
              <a:rPr lang="hr-HR" sz="1600" b="1" spc="200" dirty="0">
                <a:solidFill>
                  <a:srgbClr val="002060"/>
                </a:solidFill>
              </a:rPr>
              <a:t>HRVATSKA</a:t>
            </a:r>
          </a:p>
          <a:p>
            <a:r>
              <a:rPr lang="hr-HR" sz="1600" spc="-80" dirty="0">
                <a:solidFill>
                  <a:srgbClr val="002060"/>
                </a:solidFill>
              </a:rPr>
              <a:t>MINISTARSTVO GOSPODARSTVA</a:t>
            </a:r>
          </a:p>
          <a:p>
            <a:r>
              <a:rPr lang="hr-HR" sz="1600" spc="-80" dirty="0">
                <a:solidFill>
                  <a:srgbClr val="002060"/>
                </a:solidFill>
              </a:rPr>
              <a:t>I ODRŽIVOG RAZVOJA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22DB88-5763-93D2-9DC1-13C16430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07" y="400144"/>
            <a:ext cx="1715894" cy="78645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4533C0-D768-0E9E-3C88-0F187AB1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Slijed izvještavanja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A92BE0-3285-41CF-FC3A-0175F1F6A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7" t="10889" r="53125" b="13333"/>
          <a:stretch/>
        </p:blipFill>
        <p:spPr>
          <a:xfrm>
            <a:off x="2316480" y="1444752"/>
            <a:ext cx="7178040" cy="47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043910-ABE1-AA39-3F3D-8440E5CB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Prezentacija podataka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D3F9FA-54EB-3B14-103A-4D82E211C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62" t="12444" r="5125" b="22667"/>
          <a:stretch/>
        </p:blipFill>
        <p:spPr>
          <a:xfrm>
            <a:off x="1533150" y="1440180"/>
            <a:ext cx="9125700" cy="5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3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7887D-2549-4963-153B-C1A7DCD2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068813" cy="640080"/>
          </a:xfrm>
        </p:spPr>
        <p:txBody>
          <a:bodyPr>
            <a:normAutofit/>
          </a:bodyPr>
          <a:lstStyle/>
          <a:p>
            <a:r>
              <a:rPr lang="hr-HR" dirty="0"/>
              <a:t>Dijelovi prezentacije EU komisije od 25</a:t>
            </a:r>
            <a:r>
              <a:rPr lang="hr-HR"/>
              <a:t>.</a:t>
            </a:r>
            <a:r>
              <a:rPr lang="hr-HR" dirty="0"/>
              <a:t> prosinca 2023.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BE07C7F-23DF-1936-1309-8CB530382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15" t="15321" r="5115" b="19602"/>
          <a:stretch/>
        </p:blipFill>
        <p:spPr>
          <a:xfrm>
            <a:off x="1334737" y="1298636"/>
            <a:ext cx="9202730" cy="52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BC5F40-72F6-4DB7-C03C-9E6C3732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 baza podataka</a:t>
            </a:r>
            <a:r>
              <a:rPr lang="hr-HR"/>
              <a:t>, pristup podatcima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8F1A71F-400B-F8B4-8A12-9B3141B4D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00" t="14890" r="5188" b="19778"/>
          <a:stretch/>
        </p:blipFill>
        <p:spPr>
          <a:xfrm>
            <a:off x="2090290" y="1278233"/>
            <a:ext cx="8011419" cy="4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0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6FE3E-A11F-8D31-A2ED-3BCF0271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119873" cy="640080"/>
          </a:xfrm>
        </p:spPr>
        <p:txBody>
          <a:bodyPr>
            <a:normAutofit/>
          </a:bodyPr>
          <a:lstStyle/>
          <a:p>
            <a:r>
              <a:rPr lang="hr-HR" dirty="0"/>
              <a:t>Prezentacija Europske komisije od 31. siječnja 2024.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40F9BF-932C-AD13-CFAE-B6E2440775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0983910" cy="426748"/>
          </a:xfrm>
        </p:spPr>
        <p:txBody>
          <a:bodyPr/>
          <a:lstStyle/>
          <a:p>
            <a:r>
              <a:rPr lang="pl-PL" dirty="0">
                <a:hlinkClick r:id="rId2" action="ppaction://hlinkfile"/>
              </a:rPr>
              <a:t>Prezentacija EU komisije od 31. siječnja 2024.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E5B6DE-F8C4-4883-9C8A-5237A9134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6" t="19235" r="53417" b="4312"/>
          <a:stretch/>
        </p:blipFill>
        <p:spPr>
          <a:xfrm>
            <a:off x="2214694" y="1813726"/>
            <a:ext cx="7192162" cy="45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A1992-0F76-E4F0-6C43-A4AE2F0B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E1181F8-E77D-7F6F-90A2-DE5A1C810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67" t="12385" r="53073" b="7126"/>
          <a:stretch/>
        </p:blipFill>
        <p:spPr>
          <a:xfrm>
            <a:off x="2640261" y="1444752"/>
            <a:ext cx="6911478" cy="4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730602-0A4A-1143-8A46-14FE90B5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DB9B40-027A-2AE3-86A4-3EB1905EE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632" y="2828348"/>
            <a:ext cx="11052736" cy="1956520"/>
          </a:xfrm>
        </p:spPr>
        <p:txBody>
          <a:bodyPr>
            <a:normAutofit/>
          </a:bodyPr>
          <a:lstStyle/>
          <a:p>
            <a:pPr algn="ctr"/>
            <a:r>
              <a:rPr lang="hr-HR" sz="7200" dirty="0">
                <a:solidFill>
                  <a:srgbClr val="D24726"/>
                </a:solidFill>
              </a:rPr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20938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Europski zakonodavni okvir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EFC3A33-AA1B-04CA-02A8-6A0055B8648D}"/>
              </a:ext>
            </a:extLst>
          </p:cNvPr>
          <p:cNvGrpSpPr/>
          <p:nvPr/>
        </p:nvGrpSpPr>
        <p:grpSpPr>
          <a:xfrm>
            <a:off x="622172" y="2371997"/>
            <a:ext cx="10947656" cy="2551288"/>
            <a:chOff x="541610" y="1524708"/>
            <a:chExt cx="10947656" cy="2551288"/>
          </a:xfrm>
        </p:grpSpPr>
        <p:sp>
          <p:nvSpPr>
            <p:cNvPr id="38" name="Rezervirano mjesto za sadržaj 17"/>
            <p:cNvSpPr txBox="1">
              <a:spLocks/>
            </p:cNvSpPr>
            <p:nvPr/>
          </p:nvSpPr>
          <p:spPr>
            <a:xfrm>
              <a:off x="541610" y="1524708"/>
              <a:ext cx="10947656" cy="12939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hlinkClick r:id="rId3"/>
                </a:rPr>
                <a:t>Direktiva (EU) 2023/1791 Europskog parlamenta i Vijeća od 13. rujna 2023. godine o energetskoj učinkovitosti i izmjeni Uredbe (EU) 2023/955 (preinaka)</a:t>
              </a:r>
              <a:endPara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Dijelovi Direktive vezani za obvezu izvješćivanja podatkovnih centara su članak 12. i Annex VII.</a:t>
              </a:r>
            </a:p>
          </p:txBody>
        </p:sp>
        <p:sp>
          <p:nvSpPr>
            <p:cNvPr id="2" name="Rezervirano mjesto za sadržaj 17">
              <a:extLst>
                <a:ext uri="{FF2B5EF4-FFF2-40B4-BE49-F238E27FC236}">
                  <a16:creationId xmlns:a16="http://schemas.microsoft.com/office/drawing/2014/main" id="{D3190E08-24C3-D21C-02DD-0CC2586A9FD9}"/>
                </a:ext>
              </a:extLst>
            </p:cNvPr>
            <p:cNvSpPr txBox="1">
              <a:spLocks/>
            </p:cNvSpPr>
            <p:nvPr/>
          </p:nvSpPr>
          <p:spPr>
            <a:xfrm>
              <a:off x="541610" y="2782003"/>
              <a:ext cx="10947656" cy="12939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  <a:buClr>
                  <a:srgbClr val="FF0000"/>
                </a:buClr>
                <a:buFontTx/>
                <a:buChar char="ꟷ"/>
                <a:defRPr/>
              </a:pPr>
              <a:r>
                <a:rPr lang="hr-H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hlinkClick r:id="rId4"/>
                </a:rPr>
                <a:t>Uredba podatkovni centri u </a:t>
              </a:r>
              <a:r>
                <a:rPr lang="hr-HR" sz="1800" dirty="0">
                  <a:latin typeface="Times New Roman" panose="02020603050405020304" pitchFamily="18" charset="0"/>
                  <a:ea typeface="Calibri" panose="020F0502020204030204" pitchFamily="34" charset="0"/>
                  <a:hlinkClick r:id="rId4"/>
                </a:rPr>
                <a:t>Europi – sustav izvješćivanja</a:t>
              </a:r>
              <a:r>
                <a:rPr lang="hr-HR" sz="1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(„</a:t>
              </a:r>
              <a:r>
                <a:rPr lang="hr-HR" sz="1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have</a:t>
              </a:r>
              <a:r>
                <a:rPr lang="hr-HR" sz="1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hr-HR" sz="1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your</a:t>
              </a:r>
              <a:r>
                <a:rPr lang="hr-HR" sz="1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hr-HR" sz="1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say</a:t>
              </a:r>
              <a:r>
                <a:rPr lang="hr-HR" sz="1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site”)</a:t>
              </a:r>
              <a:endPara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1">
                <a:spcAft>
                  <a:spcPts val="600"/>
                </a:spcAft>
                <a:buClr>
                  <a:srgbClr val="FF0000"/>
                </a:buClr>
                <a:buFontTx/>
                <a:buChar char="ꟷ"/>
                <a:defRPr/>
              </a:pPr>
              <a:r>
                <a:rPr lang="hr-H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Uredba je u izradi, prijedlog teksta i komentari na tekst se mogu vidjeti na poveznici,</a:t>
              </a:r>
            </a:p>
            <a:p>
              <a:pPr lvl="1">
                <a:spcAft>
                  <a:spcPts val="600"/>
                </a:spcAft>
                <a:buClr>
                  <a:srgbClr val="FF0000"/>
                </a:buClr>
                <a:buFontTx/>
                <a:buChar char="ꟷ"/>
                <a:defRPr/>
              </a:pPr>
              <a:r>
                <a:rPr lang="hr-H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Prema dostupnim podatcima Uredba će biti donesena krajem veljače ili u ožujku, a objavljena u travnju ili svibnju.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18D66-9079-7082-9EDD-89AA2F89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Nacionalni zakonodavni okvir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D66CA7B-5308-F4E1-CD12-8986EE4B8169}"/>
              </a:ext>
            </a:extLst>
          </p:cNvPr>
          <p:cNvGrpSpPr/>
          <p:nvPr/>
        </p:nvGrpSpPr>
        <p:grpSpPr>
          <a:xfrm>
            <a:off x="622172" y="2371998"/>
            <a:ext cx="10947656" cy="4213359"/>
            <a:chOff x="622172" y="2371998"/>
            <a:chExt cx="10947656" cy="4213359"/>
          </a:xfrm>
        </p:grpSpPr>
        <p:sp>
          <p:nvSpPr>
            <p:cNvPr id="4" name="Rezervirano mjesto za sadržaj 17">
              <a:extLst>
                <a:ext uri="{FF2B5EF4-FFF2-40B4-BE49-F238E27FC236}">
                  <a16:creationId xmlns:a16="http://schemas.microsoft.com/office/drawing/2014/main" id="{860F8B87-54C9-656B-B850-D2B797C0493A}"/>
                </a:ext>
              </a:extLst>
            </p:cNvPr>
            <p:cNvSpPr txBox="1">
              <a:spLocks/>
            </p:cNvSpPr>
            <p:nvPr/>
          </p:nvSpPr>
          <p:spPr>
            <a:xfrm>
              <a:off x="622172" y="2371998"/>
              <a:ext cx="10947656" cy="18896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 važećem Zakonu o energetskoj učinkovitosti vlasnici i operateri nemaju obvezu izvješćivanja o energetskom svojstvima podatkovnih centara, ali …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 Direktivi 2023/1791 o energetskoj učinkovitosti rok državama članicama za dostavu Izvješća o energetskim svojstvima podatkovnih centara je 15. svibnja 2024, </a:t>
              </a:r>
              <a:r>
                <a:rPr lang="hr-HR" sz="14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(prijedlog izmjene roka za izvještavanje u 2024. ?</a:t>
              </a:r>
              <a:r>
                <a:rPr lang="hr-HR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Slijedeći rok za izvještavanje je 15. svibnja 2025.</a:t>
              </a:r>
            </a:p>
          </p:txBody>
        </p:sp>
        <p:sp>
          <p:nvSpPr>
            <p:cNvPr id="5" name="Rezervirano mjesto za sadržaj 17">
              <a:extLst>
                <a:ext uri="{FF2B5EF4-FFF2-40B4-BE49-F238E27FC236}">
                  <a16:creationId xmlns:a16="http://schemas.microsoft.com/office/drawing/2014/main" id="{D89515F1-1DB4-CE3F-B61C-63023B6D3968}"/>
                </a:ext>
              </a:extLst>
            </p:cNvPr>
            <p:cNvSpPr txBox="1">
              <a:spLocks/>
            </p:cNvSpPr>
            <p:nvPr/>
          </p:nvSpPr>
          <p:spPr>
            <a:xfrm>
              <a:off x="622172" y="4252530"/>
              <a:ext cx="10947656" cy="23328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  <a:buClr>
                  <a:srgbClr val="FF0000"/>
                </a:buClr>
                <a:buFontTx/>
                <a:buChar char="─"/>
                <a:defRPr/>
              </a:pPr>
              <a:r>
                <a:rPr lang="hr-H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U tijeku je izrada izmjena i dopuna Zakona o energetskoj učinkovitosti </a:t>
              </a:r>
              <a:r>
                <a:rPr lang="hr-HR" sz="1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po kojoj će vlasnici i operateri biti dužni dostaviti podatke o energetskim svojstvima podatkovnih centara. </a:t>
              </a:r>
            </a:p>
            <a:p>
              <a:pPr lvl="1">
                <a:spcAft>
                  <a:spcPts val="600"/>
                </a:spcAft>
                <a:buClr>
                  <a:srgbClr val="FF0000"/>
                </a:buClr>
                <a:buFontTx/>
                <a:buChar char="─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Izmjene i dopune Zakona o energetskoj učinkovitosti neće biti na snazi dovoljno rano da se tek po njihovoj objavi krene u prikupljanje podataka za izvješće,</a:t>
              </a:r>
            </a:p>
            <a:p>
              <a:pPr lvl="1">
                <a:spcAft>
                  <a:spcPts val="600"/>
                </a:spcAft>
                <a:buClr>
                  <a:srgbClr val="FF0000"/>
                </a:buClr>
                <a:buFontTx/>
                <a:buChar char="─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 bi se poštivao rok za izvješćivanja molimo da se počnu prikupljati podatci, bez obzira na to što ne postoji zakonska obveza.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3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69ECF-474C-1147-C239-EF284979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2712" cy="640080"/>
          </a:xfrm>
        </p:spPr>
        <p:txBody>
          <a:bodyPr/>
          <a:lstStyle/>
          <a:p>
            <a:r>
              <a:rPr lang="hr-HR"/>
              <a:t>Što je podatkovni centar i tko</a:t>
            </a:r>
            <a:r>
              <a:rPr lang="hr-HR" dirty="0"/>
              <a:t> ima obvezu dostaviti podatke?</a:t>
            </a:r>
          </a:p>
        </p:txBody>
      </p:sp>
      <p:sp>
        <p:nvSpPr>
          <p:cNvPr id="4" name="Rezervirano mjesto za sadržaj 17">
            <a:extLst>
              <a:ext uri="{FF2B5EF4-FFF2-40B4-BE49-F238E27FC236}">
                <a16:creationId xmlns:a16="http://schemas.microsoft.com/office/drawing/2014/main" id="{054ADAE9-9268-3C49-CE1A-564E6BC1FF7D}"/>
              </a:ext>
            </a:extLst>
          </p:cNvPr>
          <p:cNvSpPr txBox="1">
            <a:spLocks/>
          </p:cNvSpPr>
          <p:nvPr/>
        </p:nvSpPr>
        <p:spPr>
          <a:xfrm>
            <a:off x="622172" y="2371997"/>
            <a:ext cx="10947656" cy="379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Definicija podatkovnog centra je dana u članku 2. Uredbe podatkovni centri u Europi – sustav izvješćivanja , a ona se poziva na definiciju u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Annex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I. Uredbe 1099/2008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2.6.3.1.16. Data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data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as a structure or a group of structures used to house, connect and operate computer systems/servers and associated equipment for data storage, processing and/or distribution, as well as related activities.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r-H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Obvezu izvješćivanja imaju podatkovni centri čija snaga instalirane informatičke opreme prelazi 500 kW.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Obvezu izvještavanja nemaju podatkovni centri koji se koriste u svrhu obrane i zaštite ili centri koji pružaju usluge isključivo s krajnjim ciljem obrane i zaštite.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Podatci koji se trebaju objaviti su popisani u Prilogu VII.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Annex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-a Direktive 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Annex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-u I. Uredbe. 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4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490CA-2444-D933-6ADF-6CA2E91D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podatke treba objaviti?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38816489-3A7C-3224-FD23-F346CB2E3474}"/>
              </a:ext>
            </a:extLst>
          </p:cNvPr>
          <p:cNvGrpSpPr/>
          <p:nvPr/>
        </p:nvGrpSpPr>
        <p:grpSpPr>
          <a:xfrm>
            <a:off x="538282" y="1532044"/>
            <a:ext cx="10972823" cy="4877900"/>
            <a:chOff x="538282" y="1532044"/>
            <a:chExt cx="10972823" cy="4877900"/>
          </a:xfrm>
        </p:grpSpPr>
        <p:sp>
          <p:nvSpPr>
            <p:cNvPr id="4" name="Rezervirano mjesto za sadržaj 17">
              <a:extLst>
                <a:ext uri="{FF2B5EF4-FFF2-40B4-BE49-F238E27FC236}">
                  <a16:creationId xmlns:a16="http://schemas.microsoft.com/office/drawing/2014/main" id="{813A1745-F14C-A352-28FE-8BA8C4EE4F19}"/>
                </a:ext>
              </a:extLst>
            </p:cNvPr>
            <p:cNvSpPr txBox="1">
              <a:spLocks/>
            </p:cNvSpPr>
            <p:nvPr/>
          </p:nvSpPr>
          <p:spPr>
            <a:xfrm>
              <a:off x="538282" y="1532044"/>
              <a:ext cx="5652793" cy="42647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lnSpc>
                  <a:spcPts val="18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7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Podaci koje vlasnici i operatori podatkovnih centara moraju dostaviti su: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naziv podatkovnog centra,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naziv vlasnika i operatera podatkovnog centra,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datum kada je podatkovni centar započeo s radom,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lokacija podatkovnog centra,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ukupna korisna površina poda podatkovnog centra,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instalirana snaga IT opreme u podatkovnom centru,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godišnji ulazni i izlazni podatkovni promet,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5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količina podataka pohranjenih i obrađenih u podatkovnom centru.</a:t>
              </a:r>
            </a:p>
            <a:p>
              <a:pPr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endParaRPr lang="hr-HR" sz="18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Rezervirano mjesto za sadržaj 17">
              <a:extLst>
                <a:ext uri="{FF2B5EF4-FFF2-40B4-BE49-F238E27FC236}">
                  <a16:creationId xmlns:a16="http://schemas.microsoft.com/office/drawing/2014/main" id="{FE1C2997-673E-2F2C-071A-FC1E09AF4944}"/>
                </a:ext>
              </a:extLst>
            </p:cNvPr>
            <p:cNvSpPr txBox="1">
              <a:spLocks/>
            </p:cNvSpPr>
            <p:nvPr/>
          </p:nvSpPr>
          <p:spPr>
            <a:xfrm>
              <a:off x="5858312" y="2616033"/>
              <a:ext cx="5652793" cy="3793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lnSpc>
                  <a:spcPts val="18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energetske karakteristike podatkovnog centra tijekom zadnje pune kalendarske godine  i to: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potrošnja energije,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angažirana snaga,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postava temperatura,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iskorištavanje otpadne topline, 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potrošnja vode,</a:t>
              </a:r>
            </a:p>
            <a:p>
              <a:pPr lvl="1"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korištenje energije iz obnovljivih izvora.</a:t>
              </a:r>
            </a:p>
            <a:p>
              <a:pPr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endParaRPr lang="hr-HR" sz="18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id="{D5F099DA-7939-1AA4-5AD7-6264BCEF36A9}"/>
              </a:ext>
            </a:extLst>
          </p:cNvPr>
          <p:cNvSpPr txBox="1"/>
          <p:nvPr/>
        </p:nvSpPr>
        <p:spPr>
          <a:xfrm>
            <a:off x="521206" y="5963702"/>
            <a:ext cx="108639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osnova za izvještavanje može se koristiti standard CEN/CENELEC EN 50600 – 4 „Informacijska tehnologija – objekti i infrastrukture podatkovnih centara” do donošenja Uredbe.</a:t>
            </a:r>
          </a:p>
        </p:txBody>
      </p:sp>
    </p:spTree>
    <p:extLst>
      <p:ext uri="{BB962C8B-B14F-4D97-AF65-F5344CB8AC3E}">
        <p14:creationId xmlns:p14="http://schemas.microsoft.com/office/powerpoint/2010/main" val="88849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1A161D-4876-CA0D-90E0-CC1EE4F2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EU baza podataka o podatkovnim centrima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72781D9-0447-0258-4E45-BB7D66B50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7" t="26086" r="5252" b="8348"/>
          <a:stretch/>
        </p:blipFill>
        <p:spPr>
          <a:xfrm>
            <a:off x="1332022" y="1251400"/>
            <a:ext cx="8473474" cy="48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ADBF06-FE2B-9EDE-554B-E327B29E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izvješćivati?</a:t>
            </a:r>
          </a:p>
        </p:txBody>
      </p:sp>
      <p:sp>
        <p:nvSpPr>
          <p:cNvPr id="4" name="Rezervirano mjesto za sadržaj 17">
            <a:extLst>
              <a:ext uri="{FF2B5EF4-FFF2-40B4-BE49-F238E27FC236}">
                <a16:creationId xmlns:a16="http://schemas.microsoft.com/office/drawing/2014/main" id="{8047EABB-D244-BEEE-E885-D557E8CCB028}"/>
              </a:ext>
            </a:extLst>
          </p:cNvPr>
          <p:cNvSpPr txBox="1">
            <a:spLocks/>
          </p:cNvSpPr>
          <p:nvPr/>
        </p:nvSpPr>
        <p:spPr>
          <a:xfrm>
            <a:off x="622172" y="2371997"/>
            <a:ext cx="10979802" cy="317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zervirano mjesto za sadržaj 17">
            <a:extLst>
              <a:ext uri="{FF2B5EF4-FFF2-40B4-BE49-F238E27FC236}">
                <a16:creationId xmlns:a16="http://schemas.microsoft.com/office/drawing/2014/main" id="{6E47560D-8B0D-086A-7283-D1D4CA1BDEB6}"/>
              </a:ext>
            </a:extLst>
          </p:cNvPr>
          <p:cNvSpPr txBox="1">
            <a:spLocks/>
          </p:cNvSpPr>
          <p:nvPr/>
        </p:nvSpPr>
        <p:spPr>
          <a:xfrm>
            <a:off x="622172" y="2371997"/>
            <a:ext cx="10947656" cy="3173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Za sada još sve nije do kraja definirano kako izvješćivati, ali izgledno je da će se u Europsku bazu podataka …</a:t>
            </a: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Unositi podatci služeći se postojećim sustavom za izvještavanje (REPORTNET ili REPORTENER),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Podatke unositi predstavnici podatkovnih centara,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Predstavnici država članica prosljeđuju podatke u EU komisiji ??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Ministarstvo gospodarstva i održivog razvoja će na svojim mrežnim stranicama objaviti upute kako izvještavati. 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Moguće da će se održati sastana</a:t>
            </a:r>
            <a:r>
              <a:rPr lang="hr-HR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k posvećen samom izvještavanju.</a:t>
            </a:r>
            <a:endParaRPr lang="hr-HR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4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4069CA-9817-7CCD-D1AB-DCACE4D5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izvješćivati II?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66678D-6368-EAF3-BEC7-E8C63E1FE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25" t="8445" r="5250" b="17556"/>
          <a:stretch/>
        </p:blipFill>
        <p:spPr>
          <a:xfrm>
            <a:off x="1942368" y="1676400"/>
            <a:ext cx="7209984" cy="467106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A36180D-AC09-C1FA-1609-CB1F2C79E9BD}"/>
              </a:ext>
            </a:extLst>
          </p:cNvPr>
          <p:cNvSpPr txBox="1"/>
          <p:nvPr/>
        </p:nvSpPr>
        <p:spPr>
          <a:xfrm>
            <a:off x="521207" y="1230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hlinkClick r:id="rId3"/>
              </a:rPr>
              <a:t>Reporting</a:t>
            </a:r>
            <a:r>
              <a:rPr lang="hr-HR" dirty="0">
                <a:hlinkClick r:id="rId3"/>
              </a:rPr>
              <a:t> system for EU </a:t>
            </a:r>
            <a:r>
              <a:rPr lang="hr-HR" dirty="0" err="1">
                <a:hlinkClick r:id="rId3"/>
              </a:rPr>
              <a:t>countries</a:t>
            </a:r>
            <a:r>
              <a:rPr lang="hr-HR" dirty="0">
                <a:hlinkClick r:id="rId3"/>
              </a:rPr>
              <a:t> (europa.eu)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055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EE4FA1-6910-E2E2-F5B2-4C7B9047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Unos podataka u bazu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29EA3D-A358-11AC-C439-A8F263796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t="10673" r="53211" b="6391"/>
          <a:stretch/>
        </p:blipFill>
        <p:spPr>
          <a:xfrm>
            <a:off x="2567032" y="1595778"/>
            <a:ext cx="7057936" cy="48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818"/>
      </p:ext>
    </p:extLst>
  </p:cSld>
  <p:clrMapOvr>
    <a:masterClrMapping/>
  </p:clrMapOvr>
</p:sld>
</file>

<file path=ppt/theme/theme1.xml><?xml version="1.0" encoding="utf-8"?>
<a:theme xmlns:a="http://schemas.openxmlformats.org/drawingml/2006/main" name="Dokument dobrodoš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09_TF10001108_Win32" id="{944075DE-729C-4A4D-A62A-441B17740B8A}" vid="{AD6DD318-9B42-4AD2-B612-371ED1E2796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</TotalTime>
  <Words>813</Words>
  <Application>Microsoft Office PowerPoint</Application>
  <PresentationFormat>Široki zaslon</PresentationFormat>
  <Paragraphs>87</Paragraphs>
  <Slides>16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Times New Roman</vt:lpstr>
      <vt:lpstr>Wingdings</vt:lpstr>
      <vt:lpstr>Dokument dobrodošlice</vt:lpstr>
      <vt:lpstr>Obveza izvještavanja Europske komisije o energetskim svojstvima podatkovnih centara</vt:lpstr>
      <vt:lpstr>Europski zakonodavni okvir</vt:lpstr>
      <vt:lpstr>Nacionalni zakonodavni okvir</vt:lpstr>
      <vt:lpstr>Što je podatkovni centar i tko ima obvezu dostaviti podatke?</vt:lpstr>
      <vt:lpstr>Koje podatke treba objaviti?</vt:lpstr>
      <vt:lpstr>EU baza podataka o podatkovnim centrima</vt:lpstr>
      <vt:lpstr>Kako izvješćivati?</vt:lpstr>
      <vt:lpstr>Kako izvješćivati II?</vt:lpstr>
      <vt:lpstr>Unos podataka u bazu</vt:lpstr>
      <vt:lpstr>Slijed izvještavanja</vt:lpstr>
      <vt:lpstr>Prezentacija podataka   </vt:lpstr>
      <vt:lpstr>Dijelovi prezentacije EU komisije od 25. prosinca 2023.</vt:lpstr>
      <vt:lpstr>EU baza podataka, pristup podatcima</vt:lpstr>
      <vt:lpstr>Prezentacija Europske komisije od 31. siječnja 2024.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Obveza izvještavanja Europske komisije o energetskom svojstvima podatkovnih centara</dc:title>
  <dc:creator>Ognjen Vidaček</dc:creator>
  <cp:keywords/>
  <cp:lastModifiedBy>Ognjen Vidaček</cp:lastModifiedBy>
  <cp:revision>17</cp:revision>
  <dcterms:created xsi:type="dcterms:W3CDTF">2024-02-02T09:31:28Z</dcterms:created>
  <dcterms:modified xsi:type="dcterms:W3CDTF">2024-02-19T07:13:57Z</dcterms:modified>
  <cp:version/>
</cp:coreProperties>
</file>